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7" r:id="rId21"/>
    <p:sldId id="279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94"/>
    <p:restoredTop sz="94689"/>
  </p:normalViewPr>
  <p:slideViewPr>
    <p:cSldViewPr snapToGrid="0" snapToObjects="1">
      <p:cViewPr varScale="1">
        <p:scale>
          <a:sx n="73" d="100"/>
          <a:sy n="73" d="100"/>
        </p:scale>
        <p:origin x="22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D3EB2-20F7-6945-A002-FB652BF0FC2D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1D0A5-2C25-CE48-A2D1-DE53F65DC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0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31D0A5-2C25-CE48-A2D1-DE53F65DC6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71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41312-9DB5-583D-70E7-4C496A143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6773F5-1EE8-370B-4926-C881FF2B6C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67198-49E8-8084-A79B-DB44CA452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846D0-BFCF-E524-4F89-B6B0F1F1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37A14-A93D-0499-FB04-954C8C4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06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E74A5-10A5-78A3-3DCA-B9DC19471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A1453-86F7-F5F7-86B1-7499C6995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09AEE-25A8-BB40-2C68-DF5E70F12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C9D56-329A-3FB7-B9D7-E5984D59B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8570C-90F8-B4F2-9869-0F4D21A0A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7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5CFB7D-7384-1127-5D77-219741F1B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D2DF9-1368-A92E-88CA-0A7E01A62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A1F4D-99B3-E489-B6B2-F01592D12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FE50B-D254-BFDB-6AB1-7A5C728EF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88B0C-7B3A-8FB0-C115-96C4FB92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7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E4CBB-6411-2162-292D-92F86346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1FC56-D087-B502-1708-EFA86D71A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2C6D6-D9C1-DCAE-A0C9-32FE2100A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62D6E-7974-F827-68FE-47A27B5FB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3CF92-36F6-C5A0-D8E4-776F09545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D9BFC-05D5-8575-51C5-97FB909B1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12FDA-2962-9A8D-B617-C1FCB9983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B66F1-1C83-15E7-D8BA-A5F74C47D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A449-95DE-DD60-2EAA-C7B8C6705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4C826-1AB0-3A53-0DCF-B960F5A64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499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59E4-C78E-A36E-66A7-C025187C3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79081-3898-F6AE-F1F9-2F99326A9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B6339-973E-CBEB-E396-38AEE5E60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B98A9-62F1-AC9C-B355-2B36D8671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732B9-E228-8D70-C739-E52A2C289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91F6D-F4C9-83C7-C1A2-E06F6834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92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9EB62-A475-ED6E-2E58-0B3B16DA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E3574-8456-00DF-DF84-79CCABD43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AA9C9-EFB3-B92B-9B0B-A3B87C09A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624494-87AE-1E60-EBF6-B1F798E58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98066D-063A-E0DC-F9FA-A35A77588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664649-C7A6-C94D-5E1C-0D4818EA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3693C-5586-FA6C-20C1-DB3F41392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D1C7BC-54C2-371E-ADEC-BE89E2EB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97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F618-D941-CB9C-C3DE-972495353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714D32-9294-05B2-2F8D-EEAB986B5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7D38B4-D352-0520-9BD0-5052642B1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350760-5DC8-088C-9BE4-D79DAF68A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28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8C6D40-F78C-9AF6-594E-0ED6BEE6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D1CA0C-B65A-E33B-F41D-3D5FCED6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101D2-0594-486F-767C-19D8DF7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5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CD4B3-1587-FAE0-0EC2-37696A050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85CC-59FA-E7CF-39DE-2EC561C8F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E09F4-48BA-3B90-8F8B-A9F35223C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7710A-9D3B-D158-B0A3-E94773C8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C8B62-AFBB-4A42-2633-A75D5FC8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1AB18-D1C1-0B5D-59CC-812A06292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0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C9A8C-4C89-D1A2-A686-5F827F74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C4A8D8-002C-26D5-8503-FDDB3430A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61B6E-30A8-5180-7DC4-A85BA10BF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EB87B-DEA2-56CB-9711-7B98F12BD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EF8EA-A6C2-3549-C81A-0292C3A82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5AC84-5636-9B06-1D52-CDFFD478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7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552D89-05D2-FCEE-5C1B-6FB7B0F51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87848-02D5-04E5-A4E3-0118EB2C5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918A4-037C-0153-9B38-CEBC97BB86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463D8-9EB8-9942-A847-F10BC78B0082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BA47D-FBA8-4F56-1E72-FF836536D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722A2-C354-F893-AC81-DF0D62221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2864C-721E-E848-A02F-C6CEB1ABC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9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F8744-1508-9B82-B469-12B59EBB0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2991"/>
            <a:ext cx="9144000" cy="2387600"/>
          </a:xfrm>
        </p:spPr>
        <p:txBody>
          <a:bodyPr/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What’s </a:t>
            </a:r>
            <a:r>
              <a:rPr lang="en-US" b="1" dirty="0" err="1">
                <a:latin typeface="Aharoni" panose="02010803020104030203" pitchFamily="2" charset="-79"/>
                <a:cs typeface="Aharoni" panose="02010803020104030203" pitchFamily="2" charset="-79"/>
              </a:rPr>
              <a:t>ur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b="1" dirty="0" err="1">
                <a:latin typeface="Aharoni" panose="02010803020104030203" pitchFamily="2" charset="-79"/>
                <a:cs typeface="Aharoni" panose="02010803020104030203" pitchFamily="2" charset="-79"/>
              </a:rPr>
              <a:t>ulam</a:t>
            </a: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b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Pare?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F2EC77-346A-4C70-FE65-CBD67997EE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58649"/>
            <a:ext cx="9144000" cy="1655762"/>
          </a:xfrm>
        </p:spPr>
        <p:txBody>
          <a:bodyPr>
            <a:normAutofit/>
          </a:bodyPr>
          <a:lstStyle/>
          <a:p>
            <a:r>
              <a:rPr lang="en-US" sz="1800" dirty="0"/>
              <a:t>By:</a:t>
            </a:r>
          </a:p>
          <a:p>
            <a:r>
              <a:rPr lang="en-US" sz="1800" dirty="0"/>
              <a:t>Fernandez, Evan Lorenz David</a:t>
            </a:r>
          </a:p>
          <a:p>
            <a:r>
              <a:rPr lang="en-US" sz="1800" dirty="0" err="1"/>
              <a:t>Fundales</a:t>
            </a:r>
            <a:r>
              <a:rPr lang="en-US" sz="1800" dirty="0"/>
              <a:t>, Julianne Suarez</a:t>
            </a:r>
          </a:p>
          <a:p>
            <a:r>
              <a:rPr lang="en-US" sz="1800" dirty="0"/>
              <a:t>Geronimo, Michael Robert Garcia</a:t>
            </a:r>
          </a:p>
        </p:txBody>
      </p:sp>
    </p:spTree>
    <p:extLst>
      <p:ext uri="{BB962C8B-B14F-4D97-AF65-F5344CB8AC3E}">
        <p14:creationId xmlns:p14="http://schemas.microsoft.com/office/powerpoint/2010/main" val="3224475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/>
              <a:t>Search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1CF1C4-4B4C-7F58-B091-89C00F33C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46" y="2773959"/>
            <a:ext cx="11821908" cy="6550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95520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/>
              <a:t>Report An Issue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6CC24-CAF2-B5AA-D732-BF640E5EF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53" y="1769272"/>
            <a:ext cx="9565094" cy="43675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60339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47D8-029A-AF89-1F0A-C7C6EC37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371"/>
            <a:ext cx="10515600" cy="1325563"/>
          </a:xfrm>
        </p:spPr>
        <p:txBody>
          <a:bodyPr/>
          <a:lstStyle/>
          <a:p>
            <a:r>
              <a:rPr lang="en-US" dirty="0"/>
              <a:t>HTML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BE48-2505-1BFC-EF17-B8BF1BA4B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 err="1"/>
              <a:t>Index.html</a:t>
            </a: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779BAB3-95CD-5FE0-059D-8AA784FA8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51966"/>
            <a:ext cx="7772400" cy="4629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70824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 err="1"/>
              <a:t>Register.html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9040BE4-FFA1-E5BA-B5E9-DDAD49FA8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12685"/>
            <a:ext cx="7772400" cy="4629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4353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05877"/>
            <a:ext cx="10515600" cy="4351338"/>
          </a:xfrm>
        </p:spPr>
        <p:txBody>
          <a:bodyPr/>
          <a:lstStyle/>
          <a:p>
            <a:r>
              <a:rPr lang="en-US" dirty="0" err="1"/>
              <a:t>Home.html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7A78E8D-0CEB-E564-88E6-CF5E3D57E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00785"/>
            <a:ext cx="7772400" cy="4629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02308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4906"/>
            <a:ext cx="10515600" cy="4351338"/>
          </a:xfrm>
        </p:spPr>
        <p:txBody>
          <a:bodyPr/>
          <a:lstStyle/>
          <a:p>
            <a:r>
              <a:rPr lang="en-US" dirty="0" err="1"/>
              <a:t>Profile.html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D060372-A96C-302B-A61D-C264D4DAA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71756"/>
            <a:ext cx="7772400" cy="4629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77484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 err="1"/>
              <a:t>Report.html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EB20287-D583-A935-67A1-FC9C63570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8172"/>
            <a:ext cx="7772400" cy="46290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84107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47D8-029A-AF89-1F0A-C7C6EC37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371"/>
            <a:ext cx="10515600" cy="1325563"/>
          </a:xfrm>
        </p:spPr>
        <p:txBody>
          <a:bodyPr/>
          <a:lstStyle/>
          <a:p>
            <a:r>
              <a:rPr lang="en-US" dirty="0"/>
              <a:t>CSS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BE48-2505-1BFC-EF17-B8BF1BA4B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 err="1"/>
              <a:t>Home_style.css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E5BD9-9C75-C9E2-1486-534737E3D1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024"/>
          <a:stretch/>
        </p:blipFill>
        <p:spPr>
          <a:xfrm>
            <a:off x="3673710" y="945838"/>
            <a:ext cx="4844580" cy="55253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53922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7820"/>
            <a:ext cx="10515600" cy="4351338"/>
          </a:xfrm>
        </p:spPr>
        <p:txBody>
          <a:bodyPr/>
          <a:lstStyle/>
          <a:p>
            <a:r>
              <a:rPr lang="en-US" dirty="0" err="1"/>
              <a:t>Style.css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ED82A5F-1269-A373-D6D9-703289A37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9185"/>
            <a:ext cx="7772400" cy="5050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00209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 err="1"/>
              <a:t>Styles.css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7AD605D-1431-7114-FFA9-1F7E9E261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9185"/>
            <a:ext cx="7772400" cy="5050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7817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47D8-029A-AF89-1F0A-C7C6EC37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371"/>
            <a:ext cx="10515600" cy="132556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BE48-2505-1BFC-EF17-B8BF1BA4B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490"/>
            <a:ext cx="10515600" cy="4351338"/>
          </a:xfrm>
        </p:spPr>
        <p:txBody>
          <a:bodyPr/>
          <a:lstStyle/>
          <a:p>
            <a:r>
              <a:rPr lang="en-US" dirty="0"/>
              <a:t>Login/Logout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0B95AD-C1D7-BD56-E9BE-CDF122D49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144" y="2088652"/>
            <a:ext cx="10554343" cy="4351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35280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47D8-029A-AF89-1F0A-C7C6EC37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371"/>
            <a:ext cx="10515600" cy="1325563"/>
          </a:xfrm>
        </p:spPr>
        <p:txBody>
          <a:bodyPr/>
          <a:lstStyle/>
          <a:p>
            <a:r>
              <a:rPr lang="en-US" dirty="0"/>
              <a:t>JavaScript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BE48-2505-1BFC-EF17-B8BF1BA4B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 err="1"/>
              <a:t>Script.js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C6060A37-9A54-05C2-E0D9-73C552D35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25846"/>
            <a:ext cx="7772400" cy="47857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13304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BE48-2505-1BFC-EF17-B8BF1BA4B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0817"/>
            <a:ext cx="10515600" cy="4351338"/>
          </a:xfrm>
        </p:spPr>
        <p:txBody>
          <a:bodyPr/>
          <a:lstStyle/>
          <a:p>
            <a:r>
              <a:rPr lang="en-US" dirty="0" err="1"/>
              <a:t>Script_post.js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27385A1-ABFB-AF5E-5C59-016CD1871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69586"/>
            <a:ext cx="7772400" cy="47857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27399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F8744-1508-9B82-B469-12B59EBB0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2851"/>
            <a:ext cx="9144000" cy="1206149"/>
          </a:xfrm>
        </p:spPr>
        <p:txBody>
          <a:bodyPr/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060827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1262B-344E-234A-EBB9-F51A19CE3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9350"/>
            <a:ext cx="10515600" cy="4351338"/>
          </a:xfrm>
        </p:spPr>
        <p:txBody>
          <a:bodyPr/>
          <a:lstStyle/>
          <a:p>
            <a:r>
              <a:rPr lang="en-US" dirty="0"/>
              <a:t>Register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84152-E8EB-B51D-A2C1-CD0159E20E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30" r="27438"/>
          <a:stretch/>
        </p:blipFill>
        <p:spPr>
          <a:xfrm>
            <a:off x="6651170" y="1607312"/>
            <a:ext cx="4702630" cy="46540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3253687-FB37-8201-78A7-D8EA988318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69641"/>
          <a:stretch/>
        </p:blipFill>
        <p:spPr>
          <a:xfrm>
            <a:off x="719446" y="2423851"/>
            <a:ext cx="5525325" cy="16648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03963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E3DDA-863D-EEE8-93C2-655E2227A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3414"/>
            <a:ext cx="10515600" cy="4351338"/>
          </a:xfrm>
        </p:spPr>
        <p:txBody>
          <a:bodyPr/>
          <a:lstStyle/>
          <a:p>
            <a:r>
              <a:rPr lang="en-US" dirty="0"/>
              <a:t>Homepage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3196C7-1ABC-BCE5-455F-82D00DD22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051" y="1712686"/>
            <a:ext cx="9823898" cy="45537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31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94E59-2A12-3DA1-6858-46B0153AC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4572"/>
            <a:ext cx="10515600" cy="4351338"/>
          </a:xfrm>
        </p:spPr>
        <p:txBody>
          <a:bodyPr/>
          <a:lstStyle/>
          <a:p>
            <a:r>
              <a:rPr lang="en-US" dirty="0"/>
              <a:t>Create Post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3709C-E653-743E-16C2-A789F9D23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52" r="26508"/>
          <a:stretch/>
        </p:blipFill>
        <p:spPr>
          <a:xfrm>
            <a:off x="6506359" y="1780614"/>
            <a:ext cx="4572000" cy="38954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F5ACCE-D936-4F28-FDC5-695E466F3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63" r="33956"/>
          <a:stretch/>
        </p:blipFill>
        <p:spPr>
          <a:xfrm>
            <a:off x="1113641" y="2465409"/>
            <a:ext cx="5065486" cy="25258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07270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50AD6-8511-BAC8-7C1B-E217F2B9C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7162"/>
            <a:ext cx="10515600" cy="4351338"/>
          </a:xfrm>
        </p:spPr>
        <p:txBody>
          <a:bodyPr/>
          <a:lstStyle/>
          <a:p>
            <a:r>
              <a:rPr lang="en-US" dirty="0"/>
              <a:t>Like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D9E2095-C9F4-0C1F-1BD7-BF6E3C27D6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53" t="33165" r="18207" b="7077"/>
          <a:stretch/>
        </p:blipFill>
        <p:spPr>
          <a:xfrm>
            <a:off x="1883510" y="1422400"/>
            <a:ext cx="8424979" cy="46935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94DB568-E2D2-C795-6CBB-1E4721BD9EEF}"/>
              </a:ext>
            </a:extLst>
          </p:cNvPr>
          <p:cNvSpPr/>
          <p:nvPr/>
        </p:nvSpPr>
        <p:spPr>
          <a:xfrm>
            <a:off x="4180115" y="3439888"/>
            <a:ext cx="653143" cy="62411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23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/>
              <a:t>Comment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B0856B4-D47D-D33C-67FD-2CBE98C638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33" r="12330"/>
          <a:stretch/>
        </p:blipFill>
        <p:spPr>
          <a:xfrm>
            <a:off x="620130" y="1723029"/>
            <a:ext cx="4152384" cy="34119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9B2FC5-3FEF-9595-2655-A6CC35251F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2906" t="47997" r="-12906"/>
          <a:stretch/>
        </p:blipFill>
        <p:spPr>
          <a:xfrm>
            <a:off x="4990584" y="2137206"/>
            <a:ext cx="6665404" cy="37133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8644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/>
              <a:t>Profile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D86E5-9850-7ECE-7EE0-543F43D80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297" y="1727200"/>
            <a:ext cx="9663406" cy="44716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6638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D19E-0C9D-2416-EEEA-83498CC1A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477"/>
            <a:ext cx="10515600" cy="4351338"/>
          </a:xfrm>
        </p:spPr>
        <p:txBody>
          <a:bodyPr/>
          <a:lstStyle/>
          <a:p>
            <a:r>
              <a:rPr lang="en-US" dirty="0"/>
              <a:t>Favorites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838F001-EEF6-9A7D-7C3D-058CE1502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785" y="1499185"/>
            <a:ext cx="8182429" cy="48350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0A46DC8-0739-CE0D-0DC2-F264B32FC13A}"/>
              </a:ext>
            </a:extLst>
          </p:cNvPr>
          <p:cNvSpPr/>
          <p:nvPr/>
        </p:nvSpPr>
        <p:spPr>
          <a:xfrm>
            <a:off x="5268686" y="4252686"/>
            <a:ext cx="957943" cy="87811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39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83</Words>
  <Application>Microsoft Macintosh PowerPoint</Application>
  <PresentationFormat>Widescreen</PresentationFormat>
  <Paragraphs>31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Aharoni</vt:lpstr>
      <vt:lpstr>Arial</vt:lpstr>
      <vt:lpstr>Calibri</vt:lpstr>
      <vt:lpstr>Calibri Light</vt:lpstr>
      <vt:lpstr>Office Theme</vt:lpstr>
      <vt:lpstr>What’s ur ulam,  Pare?</vt:lpstr>
      <vt:lpstr>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HTML Files</vt:lpstr>
      <vt:lpstr>PowerPoint Presentation</vt:lpstr>
      <vt:lpstr>PowerPoint Presentation</vt:lpstr>
      <vt:lpstr>PowerPoint Presentation</vt:lpstr>
      <vt:lpstr>PowerPoint Presentation</vt:lpstr>
      <vt:lpstr>CSS Files</vt:lpstr>
      <vt:lpstr>PowerPoint Presentation</vt:lpstr>
      <vt:lpstr>PowerPoint Presentation</vt:lpstr>
      <vt:lpstr>JavaScript File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ur ulam,  Pare?</dc:title>
  <dc:creator>Julianne  S. Fundales</dc:creator>
  <cp:lastModifiedBy>Julianne  S. Fundales</cp:lastModifiedBy>
  <cp:revision>8</cp:revision>
  <dcterms:created xsi:type="dcterms:W3CDTF">2022-10-13T17:00:42Z</dcterms:created>
  <dcterms:modified xsi:type="dcterms:W3CDTF">2022-10-14T05:15:07Z</dcterms:modified>
</cp:coreProperties>
</file>

<file path=docProps/thumbnail.jpeg>
</file>